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3EAC3-BA11-4037-A75A-2C1F42CF28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C230C-4623-4AB7-A9E5-2497538586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Forest plot for rs2286885 for the replication cohorts. ES, effect size; CI, confidence intervals; BATS, Brisbane Adolescent Twin Study; BMES, Blue Mountains Eye Study; ERF, Erasmus Rucphen Family Study; GHS, Gutenberg Health Study; ORCADES, Orkney Complex Disease Study; RS, Rotterdam Study; TEST, Tasmanian Eye Study of Twins.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3E010-1FCE-4B03-B075-A2017968E8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3343–3348,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Forest plot for rs2286885 for the replication cohorts. ES, effect size; CI, confidence intervals; BATS,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Forest plot for rs2286885 for the replication cohorts. ES, effect size; CI, confidence intervals; BATS,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2024-04-26T16:22:28Z</dcterms:modified>
</cp:coreProperties>
</file>