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0122DB9-5DAC-4B76-B793-7BD514D5BAA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E487F8-4B70-42C3-91FC-00A1B554017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Nucleotide-metal tertiary complexes. (A) Post-hydrolysis configuration of the NTP-binding pocket bound with MnADP−. The pocket is formed by the Walker A and Walker B motifs and motif VI. A manganese ion (shown as a purple sphere) is coordinated with β phosphate, T201 of Walker A, E286 of Walker B, and three waters. (B) 2Fo - Fc electron density map of MnADP− ligand calculated at 2σ. (C) Pre-hydrolysis configuration of the NTP-binding pocket bound with MnATP2−. The Walker A motif, Walker B motif and motif VI are shown as green sticks. A manganese ion (shown as a purple sphere) is coordinated with βγ phosphate, T201 of Walker A, E286 of Walker B, and two waters. (D) Structure superposition of apo (gray), MnATP2- (pale green) and MnADP− (yellow) complexes. The NTP-binding pocket bound with an ATP molecule is circled. ATP is colored ruby. (E) Comparison of the MnADP− and MnATP2− complexes. The αβ phosphates and Mn2+ from both structures are in approximately identical positions. Only the hydrogen bonds around the Mn2+ and the attacking water are shown.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2016. Published by Oxford University Press on behalf of Nucleic Acids Research.This is an Open Access article distributed under the terms of the Creative Commons Attribution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DFE060-E86F-4C52-A558-1BD5EB775C5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gkw9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44, Issue 21, December 2016, Pages 10505–10514,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https://doi.org/10.1093/nar/gkw941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2. </a:t>
            </a:r>
            <a:r>
              <a:rPr lang="en-US" altLang="en-US" b="0"/>
              <a:t>Nucleotide-metal tertiary complexes. (A) Post-hydrolysis configuration of the NTP-binding pocket bound with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2. Nucleotide-metal tertiary complexes. (A) Post-hydrolysis configuration of the NTP-binding pocket bound with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2024-04-26T13:53:16Z</dcterms:modified>
</cp:coreProperties>
</file>