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0359B9-76F2-47A6-9E77-89A009DD3E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18CC0C-FC7F-48F9-9288-7883ED4171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3. Cortico-striatal tracks in the striatum of individual subjects. Tracking was initiated from the motor cortex (red), SMA (green) and pre-SMA (yellow) in both hemispheres. Tracks are superimposed on axial (left and middle) and coronal (right) T1-weighted images. Dots represent a cross-section through all the striatal tracks at the slice level (only tracks crossing the striatum are displayed). Tracks originating from the motor cortex (red) and SMA (green) were directed to the posterior part of the putamen. Tracks originating from the pre-SMA (yellow) were located rostral to SMA and MC tracks. Abbreviations: GP, globus pallidus; IC, internal capsule; Th, thalamus; other abbreviations are as in Figure 1 legend.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C4FBAA-02AD-4C56-B81D-780891E954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1302–1309, </a:t>
            </a:r>
            <a:r>
              <a:rPr lang="en-US" altLang="en-US" sz="1000">
                <a:solidFill>
                  <a:srgbClr val="333333"/>
                </a:solidFill>
                <a:hlinkClick r:id="rId3"/>
              </a:rPr>
              <a:t>https://doi.org/10.1093/cercor/bhh091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3. Cortico-striatal tracks in the striatum of individual subjects. Tracking was initiated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3. Cortico-striatal tracks in the striatum of individual subjects. Tracking was initiated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2024-04-27T03:02:05Z</dcterms:modified>
</cp:coreProperties>
</file>