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E8578-A3AA-485D-8A9D-F2B61B5E3B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02960-BCC0-45C4-82CF-16E8E3915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Hypothesized Sociodevelopmental and Neurodevelopmental Pathways to Psychosis. (Adapted from Murray et al98; figure 1, p. s130.)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54A12-5736-46DF-8FF7-ACC3FA2B4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q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4, July 2010, Pages 655–664,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https://doi.org/10.1093/schbul/sbq051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Hypothesized Sociodevelopmental and Neurodevelopmental Pathways to Psychosis. (Adapted from Murray et al98;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Hypothesized Sociodevelopmental and Neurodevelopmental Pathways to Psychosis. (Adapted from Murray et al98;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2024-04-27T04:09:22Z</dcterms:modified>
</cp:coreProperties>
</file>