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1DED81-1564-4305-A708-896CF7680B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4EF88E-F3BF-4C10-9E95-CF3A9A2865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2. Cortico-striatal tracks. Tracks were calculated from all seeding points in the cortical ROIs in the left hemisphere and superimposed on a multiplanar 3D view of the brain (axial, coronal and parasagittal view of the left hemisphere). Left: comparison of tracks coming from the SMA (green) and pre-SMA (yellow); right: comparison of tracks coming from the SMA (green) and MC (red). Abbreviations are as in Figure 1 legend.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23C309-6FD4-4D28-A6DA-F61EC8F819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12, December 2004, Pages 1302–1309,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2. Cortico-striatal tracks. Tracks were calculated from all seeding points in the cortical ROIs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2. Cortico-striatal tracks. Tracks were calculated from all seeding points in the cortical ROIs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2024-04-26T13:26:22Z</dcterms:modified>
</cp:coreProperties>
</file>