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85C4B-3E16-40FC-BCCC-2F9DBE1B6E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4F61C-38CE-4C26-86CA-46320E8702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profile in this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18753-5595-48A5-892F-4C368A98E8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s1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12, December 2012, Pages 1168–1174,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Trial profile in this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751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Trial profile in this study.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2024-04-26T04:53:38Z</dcterms:modified>
</cp:coreProperties>
</file>