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943065-BA8D-4621-9663-EE15C407DC2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35FB22-C0E0-4C37-8FE2-3ABC251EFBB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 of ZIP8 Ala391-to-Thr391 on Cd2+-induced cell death. (A) Digital light microscopic images of HEK293 cells transfected with the pcDNA-ZIP8-Ala391, pcDNA-ZIP8-Thr391, or pcDNA3.1(+) plasmid, followed by a 24 h incubation with Cd2+ (1 µmol/l). (B) Percentages of viable HEK239 cells transfected with the pcDNA-ZIP8-Ala391, pcDNA-ZIP8-Thr391, or pcDNA3.1(+) plasmid, followed by a 2 h incubation with Cd2+ (1 µmol/l), determined by MTS assay. (C) Relative amounts of LDH in media conditioned by HEK239 cells transfected with the pcDNA-ZIP8-Ala391, pcDNA-ZIP8-Thr391, or pcDNA3.1(+) plasmid, followed by a 24 h incubation with Cd2+ (1 µmol/l). (D) Relative amounts of LDH in media conditioned by HUVECs of the Ala/Ala or Ala/Thr genotype, followed by a 24 h incubation with Cd2+ (1 µmol/l). Data shown in (B), (C) and (D) are mean (± SEM) values from 3 experiments, with triplicate for each plasmid in each experiment. *Indicates P &lt; 0.05 by Wilcoxon test.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356D30-0842-4161-95EC-DB6D1E8C2C3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w23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18, 15 September 2016, Pages 4117–4126,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https://doi.org/10.1093/hmg/ddw236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Effect of ZIP8 Ala391-to-Thr391 on Cd</a:t>
            </a:r>
            <a:r>
              <a:rPr lang="en-US" altLang="en-US" b="0" baseline="30000"/>
              <a:t>2+</a:t>
            </a:r>
            <a:r>
              <a:rPr lang="en-US" altLang="en-US" b="0"/>
              <a:t>-induced cell death. (A) Digital light microscopic images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Effect of ZIP8 Ala391-to-Thr391 on Cd2+-induced cell death. (A) Digital light microscopic images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2024-04-27T01:13:54Z</dcterms:modified>
</cp:coreProperties>
</file>