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5F318-3C72-42EC-A1A3-2AE8B12EA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FC440-31CC-4A92-B565-20A38BBA29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08476-1383-49E7-83C2-1D1E6908E4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2024-04-27T01:42:51Z</dcterms:modified>
</cp:coreProperties>
</file>