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E02A67-8C2B-4F29-BAE9-53DDB5DA59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9B39B1-C6D4-4B31-BC35-E7C89873C4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Figure 3. 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serum samples processed in ⩽4 days, Region of the Americas, 1996–2001. Data are as of 6 October 2001.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AD3727-33DB-4837-B68D-9E7515AC20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68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187, Issue Supplement_1, May 2003, Pages S140–S145,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https://doi.org/10.1086/368033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Figure 3.  </a:t>
            </a:r>
            <a:r>
              <a:rPr lang="en-US" altLang="en-US" b="0"/>
              <a:t>Percentage of serum samples processed in ⩽4 days, Region of the Americas, 1996–2001. Data are as of 6 October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Figure 3.  Percentage of serum samples processed in ⩽4 days, Region of the Americas, 1996–2001. Data are as of 6 October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2024-04-26T04:01:21Z</dcterms:modified>
</cp:coreProperties>
</file>