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DAC52-6F48-40B7-9BF3-6E8F8C9E7B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E05A2-9641-4593-8E8D-70719A9F5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85AAA-B775-4E2D-A23C-1ECD0B62E1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2024-04-26T11:19:02Z</dcterms:modified>
</cp:coreProperties>
</file>