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D9463E-F42E-4D11-92F7-3AD39171F2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192C7A-1FE2-41E3-A9DD-F55B4F6F0A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 1 Sensitivity and specificity for the diagnosis of tilt-positive primary syncope compared with secondary syncope using the point scores reported in Table 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2005.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789AF0-888F-438E-9684-CFC73E561A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 2 Receiver operator characteristic analysis of the diagnostic score developed in Table 2. The populations are those of patients with primary tilt-positive syncope and patients with secondary syncope.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2005.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789AF0-888F-438E-9684-CFC73E561A2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 3 A comparison of point score distributions for populations of tilt-positive and tilt-negative primary syncope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2005.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789AF0-888F-438E-9684-CFC73E561A2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i5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i5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i5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3, February 2006, Pages 344–350,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https://doi.org/10.1093/eurheartj/ehi584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 1 Sensitivity and specificity for the diagnosis of tilt-positive primary syncope compared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42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3, February 2006, Pages 344–350,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https://doi.org/10.1093/eurheartj/ehi584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 2 Receiver operator characteristic analysis of the diagnostic score developed in Table 2.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416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3, February 2006, Pages 344–350,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https://doi.org/10.1093/eurheartj/ehi584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 3 A comparison of point score distributions for populations of tilt-positive and tilt-negative primary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416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1 Sensitivity and specificity for the diagnosis of tilt-positive primary syncope compared with ...</vt:lpstr>
      <vt:lpstr>Figure 2 Receiver operator characteristic analysis of the diagnostic score developed in Table 2. The ...</vt:lpstr>
      <vt:lpstr>Figure 3 A comparison of point score distributions for populations of tilt-positive and tilt-negative primary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2024-04-26T01:26:48Z</dcterms:modified>
</cp:coreProperties>
</file>