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80D6D5-4986-48A5-A930-C53BF50E82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7EFA6-4DBA-4FEA-B971-774AC4660B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Grey matter injury is reduced in adult mice after intrauterine injection of lipopolysaccharide (LPS) in combination with hypoxia-ischemia at postnatal day (PND) 70. Brain total tissue volume loss (A), neuropathologic total score (B), and neuropathologic score (C) in the cortex (Cx), hippocampus (Hip), thalamus (Tha) and striatum (Stri) at PND75. Saline group, n = 13; LPS group, n = 19. (D) Representative picture of saline and LPS pre-exposed brain sections with microtubule-associated protein-2 (MAP-2) staining. **,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222AC-2C6B-433C-87FB-C5FF3516E2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01.jnen.0000263870.91811.6f"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66, Issue 6, June 2007, Pages 552–561, </a:t>
            </a:r>
            <a:r>
              <a:rPr lang="en-US" altLang="en-US" sz="1000">
                <a:solidFill>
                  <a:srgbClr val="333333"/>
                </a:solidFill>
                <a:hlinkClick r:id="rId3"/>
              </a:rPr>
              <a:t>https://doi.org/10.1097/01.jnen.0000263870.91811.6f</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Grey matter injury is reduced in adult mice after intrauterine injection of lipopolysaccharide (LPS)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Grey matter injury is reduced in adult mice after intrauterine injection of lipopolysaccharide (LPS)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2024-04-27T00:08:58Z</dcterms:modified>
</cp:coreProperties>
</file>