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54884-AE38-48FF-909C-4F838D29D1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BA59D8-1987-4FB4-A3BE-244CC3595E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Trial flowchart. RIC, remote ischaemic conditioning; pPCI, primary percutaneous coronary intervention; LV, left ventricular; SPECT, single photon emission computed tomography; MACCE, major adverse cardiac and cerebrovascular events.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B2EDCC-25CC-4BC6-AA6A-62AB8E5FF6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Hazard ratio for the primary composite endpoint (major adverse cardiac and cerebrovascular events) and for the secondary endpoints (all-cause mortality, myocardial infarction, readmission for heart failure, and ischaemic stroke/transient ischaemic attack) in the follow-up period (per-protocol analysis).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B2EDCC-25CC-4BC6-AA6A-62AB8E5FF69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Cumulative incidence (%) of major adverse cardiac and cerebrovascular events (MACCE) by year since randomization (per-protocol analysis). P = 0.010. (B) Cumulative incidence (%) of all-cause mortality by year since randomization (per-protocol analysis). P = 0.019. (C) Cumulative incidence of cardiac mortality (%) by year since randomization (per-protocol analysis). P = 0.248. (D) Cumulative incidence of non-cardiac mortality (%) by year since randomization (per-protocol analysis). P = 0.045.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B2EDCC-25CC-4BC6-AA6A-62AB8E5FF69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3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t3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t3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3, 14 January 2014, Pages 168–175,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https://doi.org/10.1093/eurheartj/eht369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Trial flowchart. RIC, remote ischaemic conditioning; pPCI, primary percutaneous coronary intervention; LV,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78100" y="1371600"/>
            <a:ext cx="39916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3, 14 January 2014, Pages 168–175,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https://doi.org/10.1093/eurheartj/eht369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Hazard ratio for the primary composite endpoint (major adverse cardiac and cerebrovascular events) and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07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3, 14 January 2014, Pages 168–175,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https://doi.org/10.1093/eurheartj/eht369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(A) Cumulative incidence (%) of major adverse cardiac and cerebrovascular events (MACCE) by year since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884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Trial flowchart. RIC, remote ischaemic conditioning; pPCI, primary percutaneous coronary intervention; LV, ...</vt:lpstr>
      <vt:lpstr>Figure 2 Hazard ratio for the primary composite endpoint (major adverse cardiac and cerebrovascular events) and for ...</vt:lpstr>
      <vt:lpstr>Figure 3 (A) Cumulative incidence (%) of major adverse cardiac and cerebrovascular events (MACCE) by year since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2024-04-26T09:28:15Z</dcterms:modified>
</cp:coreProperties>
</file>