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98E17-B011-40C4-9E4E-3A920981E8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033F5-BF3F-4B24-A404-A4CBA24DA6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80C8B-BEAA-41D9-9359-4DF3C37FBF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2024-04-27T05:00:01Z</dcterms:modified>
</cp:coreProperties>
</file>