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08DA7-56DD-4A73-ABD9-763C292EB9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22567-CA6D-42A8-B835-E8CCE1BECA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Lp(a) on ADP-induced platelet aggregation in PRP. Platelets in PRP were incubated with various concentrations of Lp(a) in 37 °C for 1 min under stirring and then platelet aggregation was initiated with the addition of 5 μM ADP. Values represent the mean±S.D. from four different platelet and Lp(a) preparations.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9D79E-EC9E-4D96-B1F5-7128966397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Lp(a) on PAF-induced platelet aggregation in PRP. (A) Bar-graph showing the % inhibition of platelet aggregation in the absence (open bars) or in the presence of aspirin and CP/CPK (closed bars). Values represent the mean±S.D., from four different platelet and Lp(a) preparations. (B) Representative aggregation curves illustrating the dose-dependent inhibitory effect of Lp(a) on platelet aggregation induced by 25 nM PAF. (C) Representative aggregation curves illustrating the dose-dependent inhibitory effect of Lp(a) on platelet aggregation induced by 25 nM PAF, in the presence of aspirin and CP/CPK.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9D79E-EC9E-4D96-B1F5-7128966397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Role of endogenous PAF-AH and apo(a) on Lp(a)-mediated inhibition of PAF-induced platelet aggregation. Washed platelets (2.5×108/ml) were incubated with Lp(a) (expressing PAF-AH activity of 13±5 nmol/mg protein/min) (open bars) or pefa-Lp(a) (inactive PAF-AH) (gray bars) or Lp(a-) (closed bars) at 37 °C for 1 min under stirring. Fibrinogen, 0.5 mg/ml was added 30 s prior to aggregation with 10 nM PAF. Values represent the mean±S.D. from three different experiments. *p&lt;0.03 compared to either Lp(a) or pefa-Lp(a).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9D79E-EC9E-4D96-B1F5-71289663970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Role of endogenous PAF-AH and apo(a) on Lp(a)-mediated inhibition of PAF-induced activation of αIIbβ3. (A) Bar-graph showing the %inhibition of PAC-1 binding in the presence of Lp(a) (expressing PAF-AH activity of 13±5 nmol/mg protein/min) (open bars) or pefa-Lp(a) (inactive PAF-AH) (gray bars) or Lp(a-) (closed bars). Values represent the mean±S.D. from three different experiments. *p&lt;0.04 compared to either Lp(a) or pefa-Lp(a). (B, C) Representative histograms, obtained by FACS analysis, illustrating the effect of 80 μg protein/ml of either Lp(a) (B) or Lp(a-) (C) on PAC-1 binding on activated platelets.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9D79E-EC9E-4D96-B1F5-71289663970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Lp(a) mediated inhibition of PAF-induced FITC-Fg binding. (A) Bar-graph showing the %inhibition of FITC-Fg binding in the presence of Lp(a) (open bars or 1 mM RGDS (black bars)). Values represent the mean±S.D. from three different experiments. (B, C) Representative histograms, obtained by FACS analysis, illustrating the effect of Lp(a) (40 μg protein/ml) (B), or RGDS (C) on FITC-Fg binding to platelets activated with 80 nM PAF.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9D79E-EC9E-4D96-B1F5-71289663970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3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cardiores.2004.03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cardiores.2004.03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cardiores.2004.03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j.cardiores.2004.03.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130–138,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https://doi.org/10.1016/j.cardiores.2004.03.005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Effect of Lp(a) on ADP-induced platelet aggregation in PRP. Platelets in PRP were incubated with various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83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130–138,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https://doi.org/10.1016/j.cardiores.2004.03.005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Effect of Lp(a) on PAF-induced platelet aggregation in PRP. (A) Bar-graph showing the % inhibition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0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130–138,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https://doi.org/10.1016/j.cardiores.2004.03.005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Role of endogenous PAF-AH and apo(a) on Lp(a)-mediated inhibition of PAF-induced platelet aggregation. Washed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406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130–138,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https://doi.org/10.1016/j.cardiores.2004.03.005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Role of endogenous PAF-AH and apo(a) on Lp(a)-mediated inhibition of PAF-induced activation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30600" y="1371600"/>
            <a:ext cx="20768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1, July 2004, Pages 130–138,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https://doi.org/10.1016/j.cardiores.2004.03.005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Lp(a) mediated inhibition of PAF-induced FITC-Fg binding. (A) Bar-graph showing the %inhibition of FITC-Fg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92500" y="1371600"/>
            <a:ext cx="21680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2 Effect of Lp(a) on ADP-induced platelet aggregation in PRP. Platelets in PRP were incubated with various ...</vt:lpstr>
      <vt:lpstr>Fig. 1 Effect of Lp(a) on PAF-induced platelet aggregation in PRP. (A) Bar-graph showing the % inhibition of ...</vt:lpstr>
      <vt:lpstr>Fig. 3 Role of endogenous PAF-AH and apo(a) on Lp(a)-mediated inhibition of PAF-induced platelet aggregation. Washed ...</vt:lpstr>
      <vt:lpstr>Fig. 4 Role of endogenous PAF-AH and apo(a) on Lp(a)-mediated inhibition of PAF-induced activation of ...</vt:lpstr>
      <vt:lpstr>Fig. 5 Lp(a) mediated inhibition of PAF-induced FITC-Fg binding. (A) Bar-graph showing the %inhibition of FITC-Fg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2024-04-26T20:53:05Z</dcterms:modified>
</cp:coreProperties>
</file>