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A967D-1B69-44FD-B794-FF39BA52E0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7DD17B-C519-4A4E-89F8-5F9AB87698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Full-sky dust-corrected Hα map in Mollweide projection. The map has been repixelated into the healpix representation (Górski, Hivon &amp; Wandelt 1999). The colour scale has been histogram-equalized. Longitude l= 0° is in the centre and increasing to the left. Units are log(R). The composite map uses data from the WHAM survey (north) and the SHASSA survey (south) smoothed to a resolution of 1°. Data from WHAM is used in regions where data overlap for declinations &gt; −15°. The data are corrected for dust extinction up to a 1 mag of absorption assuming fd= 0.33 derived in Section 2.4. Absorption above 1 mag is masked off as grey and depicts regions where the true Hα absorption is uncertain. Baseline uncertainties are evident at high Galactic latitudes.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2CD5A-0190-4DF0-A551-2F8D93360B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3.0643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341, Issue 2, May 2003, Pages 369–384,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https://doi.org/10.1046/j.1365-8711.2003.06439.x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Full-sky dust-corrected Hα map in Mollweide projection. The map has been repixelated into the healpix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Full-sky dust-corrected Hα map in Mollweide projection. The map has been repixelated into the healpix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2024-04-26T14:39:47Z</dcterms:modified>
</cp:coreProperties>
</file>