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A1F89-8918-43FC-92F7-420631CDC2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4E631-1FB0-442E-9DB9-99142A18A2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the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3B03E-5D7E-4577-B3FE-BBFE36B45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1382–1393,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for the participants.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for the participants.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2024-04-27T00:00:41Z</dcterms:modified>
</cp:coreProperties>
</file>