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F3B89-C90E-4910-8485-48986EDC00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D1CC3-03DB-4E31-8BEF-B63D02E2F6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Scatter plot of whorl height (WH) between dorsum and venter of hook at point of recurvature on left and right sides of 20 specimens of Hoploscaphites nodosus and H. brevis from the Upper Cretaceous Western Interior of North America (illustrated by Landman et al., 2010). The slope of the line equals c.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74780-4DD8-430E-AC7E-1FA1C8B5C7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351–355, </a:t>
            </a:r>
            <a:r>
              <a:rPr lang="en-US" altLang="en-US" sz="1000">
                <a:solidFill>
                  <a:srgbClr val="333333"/>
                </a:solidFill>
                <a:hlinkClick r:id="rId3"/>
              </a:rPr>
              <a:t>https://doi.org/10.1093/mollus/eyv067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Scatter plot of whorl height (WH) between dorsum and venter of hook at point of recurvature on left and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Scatter plot of whorl height (WH) between dorsum and venter of hook at point of recurvature on left and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2024-04-26T14:08:38Z</dcterms:modified>
</cp:coreProperties>
</file>