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D5A90-825E-43B2-8866-1A5AA484B9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DE7656-9BAF-4254-88E2-4AF1CC06D5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Chondrite-normalized REE variations. (a) Eu anomaly (Eu/Eu* = Eu observed/Eu interpolated) vs LaN. (b) LaN vs SmN. (c) LuN vs SmN. La is chosen to represent the LREEs, Sm the trivalent MREEs and Lu the HREEs. Trivalent MREEs are partitioned into pyroxene, kaersutite (Fig. 11) and apatite. Kaersutitic amphibole is also HREE poor (Sisson, 1994). Eu (divalent MREE) behaves like Sr (Philpotts, 1970). Kaersutite and apatite have negative Eu anomalies, whereas feldspar has a positive Eu anomaly. Dashed lines of constant Sm/La and Sm/Lu bisect the origin. Solid arrows show inferred mineral accumulation vectors. MML, Montaña Majua lava; MMP (two samples), Montaña Majua pumice; MCL, Montaña de la Cruz trachy-phonolite; T2-25-4, unit mb3 (subunit C). Error bars show 2σ errors from three repeat analyses of tephri-phonolite.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F6A6E-925A-468A-8C69-E84E253299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39.5.9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39, Issue 5, May 1998, Pages 905–936, </a:t>
            </a:r>
            <a:r>
              <a:rPr lang="en-US" altLang="en-US" sz="1000">
                <a:solidFill>
                  <a:srgbClr val="333333"/>
                </a:solidFill>
                <a:hlinkClick r:id="rId3"/>
              </a:rPr>
              <a:t>https://doi.org/10.1093/petroj/39.5.905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Chondrite-normalized REE variations. (a) Eu anomaly (Eu/Eu</a:t>
            </a:r>
            <a:r>
              <a:rPr lang="en-US" altLang="en-US" b="0" baseline="30000"/>
              <a:t>*</a:t>
            </a:r>
            <a:r>
              <a:rPr lang="en-US" altLang="en-US" b="0"/>
              <a:t> = Eu observed/Eu interpolated) vs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13. Chondrite-normalized REE variations. (a) Eu anomaly (Eu/Eu* = Eu observed/Eu interpolated) vs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2024-04-26T22:39:07Z</dcterms:modified>
</cp:coreProperties>
</file>