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B4335-F499-4C37-B1B1-EDEBF7C205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29810-2D4F-4264-A49C-D888B6E509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Loci of memory-delay responses in the “no-distraction” conditions for location (orange) and object (green) memoranda, in a single subject (number 9). The top left cutout features activity in the FEF and the SEF; the bottom right cutout in the left sylvian fissure. (b) Trial averaged time series from the location memory-delay voxels in panel (a). Gray line along horizontal axis indicates duration of delay period; black line indicates duration of secondary task period. (c) Trial averaged time series from the object memory-delay voxels in panel (a). (d) Group data from frontal oculomotor location memory-delay and left sylvian shape memory-delay ROIs, illustrating a region by secondary task interaction. This neural double dissociation mirrors the behavioral effects and illustrates that interference-specific neural effects are anatomically specific.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77675-E78D-4EF3-9039-7949F0D93A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2151–2162,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Loci of memory-delay responses in the “no-distraction” conditions for location (orange) and object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Loci of memory-delay responses in the “no-distraction” conditions for location (orange) and object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2024-04-26T16:05:56Z</dcterms:modified>
</cp:coreProperties>
</file>