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A88814-3A24-450A-8BCB-41294E5AFA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41E18-1759-4AC7-883B-9FEB9795E6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2. Significant correlation for performances on past tense verbs within each pair of twins. (A) The score of an English past tense examination is plotted for each pair of twins (identified as twin A and twin B). Open and filled dots denote data on day 1 (before training) and day 2 (after training), respectively. (B) The accuracy for the EP tasks in fMRI sessions on day 2 is plotted for each pair of twins. A regression line for day 2 data is shown for each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C6C10-BBAE-40E5-9711-7BE70F3F6F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1233–1239, </a:t>
            </a:r>
            <a:r>
              <a:rPr lang="en-US" altLang="en-US" sz="1000">
                <a:solidFill>
                  <a:srgbClr val="333333"/>
                </a:solidFill>
                <a:hlinkClick r:id="rId3"/>
              </a:rPr>
              <a:t>https://doi.org/10.1093/cercor/bhh084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2. Significant correlation for performances on past tense verbs within each pair of twins.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2. Significant correlation for performances on past tense verbs within each pair of twins.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2024-04-26T19:36:41Z</dcterms:modified>
</cp:coreProperties>
</file>