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2DCD60-6ACD-4E74-AAE3-6FE0076B67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3AB620-9F08-48C5-B589-56D2ACBD62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tectorins and glycoconjugates in the TMs of Tecta mutants. Immunostaining with antibodies to Tecta (A–D) and Tectb (E–H) and lectin staining with SBA (I–L) on cryosections from the cochleae of 3-month-old wild type (A, E, I), TectaC1619S/+ (B, F, J), TectaL1820F,G1824D/+ (C, G, K) and TectaC1837G/+ (D, H, L) mice. Images were obtained with a wide-field epifluorescence microscope. LZ = limbal zone, CN = covernet, MB = marginal band, indicated in I. Scale bar in L= 50 μm and applies to all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0E585E-28C4-43F0-B1C0-31FFA42510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2551–2568, </a:t>
            </a:r>
            <a:r>
              <a:rPr lang="en-US" altLang="en-US" sz="1000">
                <a:solidFill>
                  <a:srgbClr val="333333"/>
                </a:solidFill>
                <a:hlinkClick r:id="rId3"/>
              </a:rPr>
              <a:t>https://doi.org/10.1093/hmg/ddt646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tectorins and glycoconjugates in the TMs of Tecta mutants. Immunostaining with antibodies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tectorins and glycoconjugates in the TMs of Tecta mutants. Immunostaining with antibodies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2024-04-27T01:40:19Z</dcterms:modified>
</cp:coreProperties>
</file>