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9D893E7-D1DD-4B40-9C8F-36B540ED816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EFD7F6-352A-4FDE-88A0-F5E554DC367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Isometric view of the 60Co source with the lead cylinder, the ring-collimator and the aluminium container. (b) Cross section of the MCNPX geometry of the 60Co source. (c) The source stainless steel capsule and the cobalt active material.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2813B9-0001-4FED-807B-2AE386266A4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Sketch of the experimental setup. (a) Free-in-air. (b) In the water phantom.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2813B9-0001-4FED-807B-2AE386266A4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Cross-section of the drawing of the ionisation chamber as supplied by the manufacturer and of the detailed MCNPX model (not to scale).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2813B9-0001-4FED-807B-2AE386266A4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Absorbed dose in the water phantom in the 60Co gamma-ray beam obtained using Mg(Ar), TE(TE) ion chamber and from MCNPX calculation.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2813B9-0001-4FED-807B-2AE386266A4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measured and the calculated charge per unit of minute produced in the gas of the Mg(Ar) ionisation chamber with Mg build-up caps in a 60Co gamma-ray beam.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2813B9-0001-4FED-807B-2AE386266A4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measured and the calculated charge per unit of minute produced in the gas of the TE(TE) ionisation chamber with TE build-up caps in a 60Co gamma-ray beam.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2813B9-0001-4FED-807B-2AE386266A49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Comparison of measured and calculated charges per unit of minute in the water phantom for Mg(Ar) ionisation chamber exposed to a 60Co gamma-ray beam.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2813B9-0001-4FED-807B-2AE386266A49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Comparison of measured and calculated charges per unit of minute in the water phantom for TE(TE) ionisation chamber exposed to a 60Co gamma-ray beam.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2813B9-0001-4FED-807B-2AE386266A49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rpd/ncm4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rpd/ncm4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rpd/ncm4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rpd/ncm4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rpd/ncm4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rpd/ncm4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rpd/ncm4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rpd/ncm4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129, Issue 4, May 2008, Pages 365–371,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https://doi.org/10.1093/rpd/ncm484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(a) Isometric view of the </a:t>
            </a:r>
            <a:r>
              <a:rPr lang="en-US" altLang="en-US" b="0" baseline="30000"/>
              <a:t>60</a:t>
            </a:r>
            <a:r>
              <a:rPr lang="en-US" altLang="en-US" b="0"/>
              <a:t>Co source with the lead cylinder, the ring-collimator and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760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129, Issue 4, May 2008, Pages 365–371,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https://doi.org/10.1093/rpd/ncm484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Sketch of the experimental setup. (a) Free-in-air. (b) In the water phantom.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8122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129, Issue 4, May 2008, Pages 365–371,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https://doi.org/10.1093/rpd/ncm484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Cross-section of the drawing of the ionisation chamber as supplied by the manufacturer and of the detailed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6570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129, Issue 4, May 2008, Pages 365–371,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https://doi.org/10.1093/rpd/ncm484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Absorbed dose in the water phantom in the </a:t>
            </a:r>
            <a:r>
              <a:rPr lang="en-US" altLang="en-US" b="0" baseline="30000"/>
              <a:t>60</a:t>
            </a:r>
            <a:r>
              <a:rPr lang="en-US" altLang="en-US" b="0"/>
              <a:t>Co gamma-ray beam obtained using Mg(Ar), TE(TE) 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290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129, Issue 4, May 2008, Pages 365–371,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https://doi.org/10.1093/rpd/ncm484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The measured and the calculated charge per unit of minute produced in the gas of the Mg(Ar) ionisation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004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129, Issue 4, May 2008, Pages 365–371,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https://doi.org/10.1093/rpd/ncm484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The measured and the calculated charge per unit of minute produced in the gas of the TE(TE) ionisation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751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129, Issue 4, May 2008, Pages 365–371,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https://doi.org/10.1093/rpd/ncm484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Comparison of measured and calculated charges per unit of minute in the water phantom for Mg(Ar) ionisation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1939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129, Issue 4, May 2008, Pages 365–371,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https://doi.org/10.1093/rpd/ncm484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Comparison of measured and calculated charges per unit of minute in the water phantom for TE(TE) ionisation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8191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1. (a) Isometric view of the 60Co source with the lead cylinder, the ring-collimator and the ...</vt:lpstr>
      <vt:lpstr>Figure 2. Sketch of the experimental setup. (a) Free-in-air. (b) In the water phantom.
</vt:lpstr>
      <vt:lpstr>Figure 3. Cross-section of the drawing of the ionisation chamber as supplied by the manufacturer and of the detailed ...</vt:lpstr>
      <vt:lpstr>Figure 4. Absorbed dose in the water phantom in the 60Co gamma-ray beam obtained using Mg(Ar), TE(TE) ion ...</vt:lpstr>
      <vt:lpstr>Figure 5. The measured and the calculated charge per unit of minute produced in the gas of the Mg(Ar) ionisation ...</vt:lpstr>
      <vt:lpstr>Figure 6. The measured and the calculated charge per unit of minute produced in the gas of the TE(TE) ionisation ...</vt:lpstr>
      <vt:lpstr>Figure 7. Comparison of measured and calculated charges per unit of minute in the water phantom for Mg(Ar) ionisation ...</vt:lpstr>
      <vt:lpstr>Figure 8. Comparison of measured and calculated charges per unit of minute in the water phantom for TE(TE) ionisation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2024-04-27T02:12:28Z</dcterms:modified>
</cp:coreProperties>
</file>