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303AB89-9FEC-446A-8B44-407B69F84826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33DA5BA-E874-4568-924D-4FE1EF5A38DC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National Nanotechnology Initiative total annual budget for various sectors. Federal funding for environment, health, and safety is about 4% of the total budget. Additional funding is also occurring secondarily through other research (e.g., NIH); however, total funding for implications is still likely less than 10% based on the NIH budget. Source: www.nano.gov.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2005. Published by Oxford University Press on behalf of the Society of Toxicology.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3284646-8930-43EB-B6E0-ACE49FF6BDDD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Measured diffusion charger response to monodisperse aerosols with a range of particle morphologies (denoted by different symbols) (Ku and Maynard, 2005). Mobility diameter refers to particle diameter as characterized using differential mobility analysis.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2005. Published by Oxford University Press on behalf of the Society of Toxicology.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3284646-8930-43EB-B6E0-ACE49FF6BDDD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Pulmonary inflammation in Min-U-Sil quartz, nanoscale quartz, fine-sized quartz, or iron particle-exposed rats and controls as evidenced by percent neutrophils (PMN) in BAL fluids at 24 h, 1 week, 1 month, and 3 months postexposure. Values given are means ± SD. Exposures to Min-U-Sil or nanoscale quartz particles produced sustained, significant pulmonary inflammatory responses at all time points, as measured through 3 months postexposure. Exposures to fine-sized (400 nm) quartz particles also produced lung inflammatory responses, but were not as potent as with the Min-U-Sil and nanoscale quartz particles.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2005. Published by Oxford University Press on behalf of the Society of Toxicology.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3284646-8930-43EB-B6E0-ACE49FF6BDDD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Risk assessment framework for nanomaterials.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2005. Published by Oxford University Press on behalf of the Society of Toxicology.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3284646-8930-43EB-B6E0-ACE49FF6BDDD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Potential for release and exposure to nanoscale substances.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2005. Published by Oxford University Press on behalf of the Society of Toxicology.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3284646-8930-43EB-B6E0-ACE49FF6BDDD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toxsci/kfi33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toxsci/kfi33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toxsci/kfi33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toxsci/kfi33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toxsci/kfi33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Toxicol Sci</a:t>
            </a:r>
            <a:r>
              <a:rPr lang="en-US" altLang="en-US" sz="1000">
                <a:solidFill>
                  <a:srgbClr val="333333"/>
                </a:solidFill>
              </a:rPr>
              <a:t>, Volume 89, Issue 1, January 2006, Pages 42–50,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https://doi.org/10.1093/toxsci/kfi339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</a:t>
            </a:r>
            <a:r>
              <a:rPr lang="en-US" altLang="en-US" b="0"/>
              <a:t>National Nanotechnology Initiative total annual budget for various sectors. Federal funding for environment,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68600" y="1371600"/>
            <a:ext cx="361569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Toxicol Sci</a:t>
            </a:r>
            <a:r>
              <a:rPr lang="en-US" altLang="en-US" sz="1000">
                <a:solidFill>
                  <a:srgbClr val="333333"/>
                </a:solidFill>
              </a:rPr>
              <a:t>, Volume 89, Issue 1, January 2006, Pages 42–50,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https://doi.org/10.1093/toxsci/kfi339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Measured diffusion charger response to monodisperse aerosols with a range of particle morphologies (denoted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100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Toxicol Sci</a:t>
            </a:r>
            <a:r>
              <a:rPr lang="en-US" altLang="en-US" sz="1000">
                <a:solidFill>
                  <a:srgbClr val="333333"/>
                </a:solidFill>
              </a:rPr>
              <a:t>, Volume 89, Issue 1, January 2006, Pages 42–50,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https://doi.org/10.1093/toxsci/kfi339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3. </a:t>
            </a:r>
            <a:r>
              <a:rPr lang="en-US" altLang="en-US" b="0"/>
              <a:t>Pulmonary inflammation in Min-U-Sil quartz, nanoscale quartz, fine-sized quartz, or iron particle-exposed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16200" y="1371600"/>
            <a:ext cx="390296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Toxicol Sci</a:t>
            </a:r>
            <a:r>
              <a:rPr lang="en-US" altLang="en-US" sz="1000">
                <a:solidFill>
                  <a:srgbClr val="333333"/>
                </a:solidFill>
              </a:rPr>
              <a:t>, Volume 89, Issue 1, January 2006, Pages 42–50,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https://doi.org/10.1093/toxsci/kfi339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4. </a:t>
            </a:r>
            <a:r>
              <a:rPr lang="en-US" altLang="en-US" b="0"/>
              <a:t>Risk assessment framework for nanomaterials.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68600" y="1371600"/>
            <a:ext cx="361569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Toxicol Sci</a:t>
            </a:r>
            <a:r>
              <a:rPr lang="en-US" altLang="en-US" sz="1000">
                <a:solidFill>
                  <a:srgbClr val="333333"/>
                </a:solidFill>
              </a:rPr>
              <a:t>, Volume 89, Issue 1, January 2006, Pages 42–50,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https://doi.org/10.1093/toxsci/kfi339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5. </a:t>
            </a:r>
            <a:r>
              <a:rPr lang="en-US" altLang="en-US" b="0"/>
              <a:t>Potential for release and exposure to nanoscale substances.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06600" y="1371600"/>
            <a:ext cx="513691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FIG. 1. National Nanotechnology Initiative total annual budget for various sectors. Federal funding for environment, ...</vt:lpstr>
      <vt:lpstr>FIG. 2. Measured diffusion charger response to monodisperse aerosols with a range of particle morphologies (denoted ...</vt:lpstr>
      <vt:lpstr>FIG. 3. Pulmonary inflammation in Min-U-Sil quartz, nanoscale quartz, fine-sized quartz, or iron particle-exposed ...</vt:lpstr>
      <vt:lpstr>FIG. 4. Risk assessment framework for nanomaterials.
</vt:lpstr>
      <vt:lpstr>FIG. 5. Potential for release and exposure to nanoscale substances.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2024-04-26T03:15:09Z</dcterms:modified>
</cp:coreProperties>
</file>