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2D124-44FC-4EFD-B6F1-6B6FA169FD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4EDE3-7F13-4D62-8839-ACD0A3CEB3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phylogenetic tree showing reticulation due to homoploid hybrid speciation. Phylogenetic tree for Helianthus section, Helianthus based on combined chloroplast DNA and nuclear ribosomal DNA data (Rieseberg 1991). The number of mutations are given above and bootstrap percentages below each branch. Dashed lines indicate parentage of homoploid hybrid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American Genetic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7BE93-9A31-4E05-96CB-281F345B43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i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3, May/June 2005, Pages 241–252, </a:t>
            </a:r>
            <a:r>
              <a:rPr lang="en-US" altLang="en-US" sz="1000">
                <a:solidFill>
                  <a:srgbClr val="333333"/>
                </a:solidFill>
                <a:hlinkClick r:id="rId3"/>
              </a:rPr>
              <a:t>https://doi.org/10.1093/jhered/esi026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phylogenetic tree showing reticulation due to homoploid hybrid speciation. Phylogenetic tree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a phylogenetic tree showing reticulation due to homoploid hybrid speciation. Phylogenetic tree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2024-04-27T01:22:33Z</dcterms:modified>
</cp:coreProperties>
</file>