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7709A-78CB-466F-AA97-E69115C6B7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52E6F-BE07-483F-A9C5-BC58B210C2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48AE9-61E6-4A1D-9CD4-6DE40625F2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2024-05-08T21:41:47Z</dcterms:modified>
</cp:coreProperties>
</file>