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D3E4B-CF86-435A-8C8E-DD965507F1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5A743-0686-4038-A329-855805B7FE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32FB5-E2F1-4434-A351-37FE6BA989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2024-09-21T00:31:18Z</dcterms:modified>
</cp:coreProperties>
</file>