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06EAB4-F9AC-4A1E-9714-E37DCF92EA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CAB3C4-9216-46C5-9A0B-A08492F4B9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428097-E2B9-4305-B443-94E55B824B8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2024-09-18T20:16:52Z</dcterms:modified>
</cp:coreProperties>
</file>