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C3665A-E67E-4342-B4D8-B5F6E637B6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C68E0D-F161-4248-AC05-3F2E5499E9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4F7211-AEAF-421A-ADB2-0EDA454D54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2024-04-26T05:11:55Z</dcterms:modified>
</cp:coreProperties>
</file>