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A2B8C1-DA96-4087-9423-347FFEC5A5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9A05E-A9C7-4204-BE66-EF80D5DCA2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significance of the decreases in the strength of the functional connectivity for seed regions that demonstrated lower FCD for the TSFC scans than for the RSFC scans (Tables 1 and 2; bold region labels).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30C6A-429C-4742-96FA-09F41F228A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2619–2629,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Statistical significance of the decreases in the strength of the functional connectivity for seed regions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Statistical significance of the decreases in the strength of the functional connectivity for seed regions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2024-05-01T21:55:37Z</dcterms:modified>
</cp:coreProperties>
</file>