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243C3-B4E5-412D-84C5-33D0FA636E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A2F48B-E73E-49FE-9177-3F4E251222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Timing of moderate or severe bleeding. ASA, aspirin. From Bhatt et al.15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7DE769-6EA3-457A-A802-2B9AE2EFF9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n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10, Issue suppl_I, November 2008, Pages I19–I24,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https://doi.org/10.1093/eurheartj/sun036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Timing of moderate or severe bleeding. ASA, aspirin. From Bhatt et al.</a:t>
            </a:r>
            <a:r>
              <a:rPr lang="en-US" altLang="en-US" b="0" baseline="30000"/>
              <a:t>15</a:t>
            </a:r>
            <a:r>
              <a:rPr lang="en-US" altLang="en-US" b="0"/>
              <a:t>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Timing of moderate or severe bleeding. ASA, aspirin. From Bhatt et al.15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2024-04-26T21:09:11Z</dcterms:modified>
</cp:coreProperties>
</file>