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FEE82C-B308-4DEE-B6A4-59AB5FECF0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0F985-D299-4B36-BDFC-D518D4B23A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Psychosine levels in nGD brains at 10 and 14 days. Values are means ± s.e.m., n = 4–5. *P &lt; 0.05, **P &lt;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A137D8-54F2-4D84-A38B-D4F372A944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843–854,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Psychosine levels in nGD brains at 10 and 14 days. Values are means ± s.e.m., n = 4–5. *P &lt; 0.05, **P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Psychosine levels in nGD brains at 10 and 14 days. Values are means ± s.e.m., n = 4–5. *P &lt; 0.05, **P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2024-04-27T04:05:52Z</dcterms:modified>
</cp:coreProperties>
</file>