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ED4DA7-6AD3-429C-BFA3-2B28D17CA4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F71479-3FD8-44F8-B39F-1AC16F2236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diagram of the superior surface of the superior temporal gyrus illustrating the locations of the two intracortical electrodes used in the study. Electrode locations were reconstructed from magnetic resonance images. Electrode 1 was located in the anterior portion of Heschl's gyrus and within primary auditory cortex. Electrode 2 was located in the posterior portion of Heschl's gyrus at the border with the planum temporale. Recordings were made from three sites on each electrode. The most medial recording sites on each electrode were low-impedance contacts, while the other sites were higher impedance contacts embedded into the shafts of the electrodes.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BF88A-45C3-4585-AFBA-79A491DDFF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170–186, </a:t>
            </a:r>
            <a:r>
              <a:rPr lang="en-US" altLang="en-US" sz="1000">
                <a:solidFill>
                  <a:srgbClr val="333333"/>
                </a:solidFill>
                <a:hlinkClick r:id="rId3"/>
              </a:rPr>
              <a:t>https://doi.org/10.1093/cercor/bhh120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diagram of the superior surface of the superior temporal gyrus illustrating the locations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diagram of the superior surface of the superior temporal gyrus illustrating the locations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2024-04-26T01:05:15Z</dcterms:modified>
</cp:coreProperties>
</file>