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C9647D-B25E-4A90-8983-4FC1E80CD4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F413A4-7DCE-484D-977F-3A691D7124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Average pairwise-relatedness values (±95% confidence interval) for males at 3 leks and in the total population for each of 4 manakin species: (a) L. coronata, (b) P. filicauda, (c) P. pipra, and (d) C. pareola. In no case were males within leks significantly more related than expected.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International Society for Behavioral Ecology.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934E5-32DB-4981-9965-EEEDC6E3F57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Frequency histogram of pairwise-relatedness values for males at 3 leks and for males in the background population. Lek and background panels, respectively, are (a) and (b) L. coronata, (c) and (d) P. filicauda, (e) and (f) P. pipra, (g) and (h) C. pareola. Notice that in all cases, the values center fairly evenly on zero relatedness and that lek values appear to be representative subsamples of the population distributions.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International Society for Behavioral Ecology.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934E5-32DB-4981-9965-EEEDC6E3F57B}"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l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l08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18, Issue 2, March 2007, Pages 287–291, </a:t>
            </a:r>
            <a:r>
              <a:rPr lang="en-US" altLang="en-US" sz="1000">
                <a:solidFill>
                  <a:srgbClr val="333333"/>
                </a:solidFill>
                <a:hlinkClick r:id="rId3"/>
              </a:rPr>
              <a:t>https://doi.org/10.1093/beheco/arl081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Average pairwise-relatedness values (±95% confidence interval) for males at 3 leks and in the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243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18, Issue 2, March 2007, Pages 287–291, </a:t>
            </a:r>
            <a:r>
              <a:rPr lang="en-US" altLang="en-US" sz="1000">
                <a:solidFill>
                  <a:srgbClr val="333333"/>
                </a:solidFill>
                <a:hlinkClick r:id="rId3"/>
              </a:rPr>
              <a:t>https://doi.org/10.1093/beheco/arl081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Frequency histogram of pairwise-relatedness values for males at 3 leks and for males in the background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497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Average pairwise-relatedness values (±95% confidence interval) for males at 3 leks and in the total ...</vt:lpstr>
      <vt:lpstr>Figure 2 Frequency histogram of pairwise-relatedness values for males at 3 leks and for males in the background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2024-04-26T16:05:48Z</dcterms:modified>
</cp:coreProperties>
</file>