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DAC4B-2ECD-4DF1-9E40-53BBC61087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F2FE3-8FFF-467C-9F6E-D96BDBF465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pictures used in the study along with naming responses required in the 3 different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0165A-EB2F-46B7-AD26-29D82722E9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naming latencies (in ms) for the 3 experimental conditions for 14 participants (behavioral, Group 1) who performed the naming task outside the scanner and for the 12 participants (fMRI, Group 2) performing the task during scanning.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0165A-EB2F-46B7-AD26-29D82722E95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 SPM2 3-dimensional rendering showing the significant activations for the main effect including all 3 naming conditions (P &lt; 0.001, family wise error correction).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0165A-EB2F-46B7-AD26-29D82722E95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 SPM2 3-dimensional rendering showing the significant activations for the direct subtraction Actions Noun minus Infinitive Verb (P &lt; 0.05, false discovery rate correction).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0165A-EB2F-46B7-AD26-29D82722E95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representing percent signal change and 90% confidence intervals in the 3 experimental conditions (Infinitive Verb: white; Inflected Verb: gray; Action Noun: black) in 2 different portions (dorsal vs. ventral) of the left IFG (upper part: x = −46, y = 16, z = 26; lower part: x = −48, y = 24, z = −4).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0165A-EB2F-46B7-AD26-29D82722E95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m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m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m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m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171–177,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pictures used in the study along with naming responses required in the 3 different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26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171–177,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naming latencies (in ms) for the 3 experimental conditions for 14 participants (behavioral, Group 1) who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55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171–177,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Standard SPM2 3-dimensional rendering showing the significant activations for the main effect including all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520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171–177,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Standard SPM2 3-dimensional rendering showing the significant activations for the direct subtraction Actions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985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171–177,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Histograms representing percent signal change and 90% confidence intervals in the 3 experimental conditions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Examples of pictures used in the study along with naming responses required in the 3 different conditions.
</vt:lpstr>
      <vt:lpstr>Figure 2. Mean naming latencies (in ms) for the 3 experimental conditions for 14 participants (behavioral, Group 1) who ...</vt:lpstr>
      <vt:lpstr>Figure 3. Standard SPM2 3-dimensional rendering showing the significant activations for the main effect including all 3 ...</vt:lpstr>
      <vt:lpstr>Figure 4. Standard SPM2 3-dimensional rendering showing the significant activations for the direct subtraction Actions ...</vt:lpstr>
      <vt:lpstr>Figure 5. Histograms representing percent signal change and 90% confidence intervals in the 3 experimental conditions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2024-04-26T22:33:22Z</dcterms:modified>
</cp:coreProperties>
</file>