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992D5-D873-46BD-82E4-E73B92F432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1943B-927E-4AE9-B6D3-AEE819101C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Blotting for AcrA and AcrB. (a) AcrA expression was eliminated after disruption of acrA in L884 (acrA::aph) or L976 (ΔacrA), but expression was detected in the complemented strain L979 (acrA::aph, pWKS30acrA). (b) AcrB expression was eliminated by disruption of acrB (L110), but expression was not affected by disruption of either acrA (L884) or tolC (L109).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49603-7658-4AC2-86BF-31DD0ACD7F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Hoechst H33342 efflux. (a) The accumulation of Hoechst H33342 in L884 (acrA::aph) and SL1344 over time. (b) The mean fold change in accumulation of Hoechst H33342 after 50 min in SL1344, the acrA mutant (L884), the acrA-complemented strain (L979), the acrB mutant (L110) and the tolC mutant (L109). Student's t-tests were performed to compare the accumulation of each strain with that of the wild-type, SL1344, returning P values of 0.04, 0.21, 0.005 and 0.003, respectively. P values of &lt;0.05 are indicated by asterisks.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49603-7658-4AC2-86BF-31DD0ACD7F4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Ability of Salmonella Typhimurium SL1344 and mutants thereof to adhere to, and invade, human intestinal cells (INT-407). Adhesion of the acrA::aph mutant strain to the INT cell line was not significantly different from the parental strain. However, the mutant had a significantly reduced ability to invade. This phenotype was abolished when the acrA mutation was complemented with pWKS30acrA. P values of &lt;0.05 are indicated by asterisks.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49603-7658-4AC2-86BF-31DD0ACD7F4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p3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p3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c/dkp3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64, Issue 5, November 2009, Pages 965–972,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Western Blotting for AcrA and AcrB. (a) AcrA expression was eliminated after disruption of acrA in L884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674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64, Issue 5, November 2009, Pages 965–972,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Hoechst H33342 efflux. (a) The accumulation of Hoechst H33342 in L884 (acrA::aph) and SL1344 over time.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789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64, Issue 5, November 2009, Pages 965–972,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https://doi.org/10.1093/jac/dkp311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Ability of Salmonella Typhimurium SL1344 and mutants thereof to adhere to, and invade, human intestinal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Western Blotting for AcrA and AcrB. (a) AcrA expression was eliminated after disruption of acrA in L884 ...</vt:lpstr>
      <vt:lpstr>Figure 2 Hoechst H33342 efflux. (a) The accumulation of Hoechst H33342 in L884 (acrA::aph) and SL1344 over time. (b) ...</vt:lpstr>
      <vt:lpstr>Figure 3 Ability of Salmonella Typhimurium SL1344 and mutants thereof to adhere to, and invade, human intestinal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2024-04-26T16:57:58Z</dcterms:modified>
</cp:coreProperties>
</file>