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A4A55-2D38-479F-B940-C70749CB2B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12202-3CE1-4537-9F6F-553CB1C05C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BBCF2-A996-4042-B38A-C8C1EE3A94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2024-04-26T21:49:04Z</dcterms:modified>
</cp:coreProperties>
</file>