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061E5B-3819-40D3-BBF6-18AC85E815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FD9A67-5A2A-4DF9-92F0-E3A4D894FB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8AF89-3DCC-4D94-B6F0-46F026412F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2024-04-27T03:25:29Z</dcterms:modified>
</cp:coreProperties>
</file>