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75B7CF-A236-450B-86F5-F87E73C97A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D787A7-5ABA-4FBE-8EF2-A9CB5C0ECF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of CD4+ T cell count and viral load with immune activation. Univariate linear regression analysis was performed to measure the association between CD4+ T cell count (A and B) and viral load (C and D) and CD4+ and CD8+ T cell activation. Immune activation was defined as the percentage of CD4+ or CD8+ T cells expressing human leukocyte antigen (HLA)–DR and CD38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6695BB-660A-4A0F-81A2-1262511512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275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191, Issue 5, 1 March 2005, Pages 694–701,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https://doi.org/10.1086/427516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Correlation of CD4</a:t>
            </a:r>
            <a:r>
              <a:rPr lang="en-US" altLang="en-US" b="0" baseline="30000"/>
              <a:t>+</a:t>
            </a:r>
            <a:r>
              <a:rPr lang="en-US" altLang="en-US" b="0"/>
              <a:t> T cell count and viral load with immune activation. Univariate linear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Correlation of CD4+ T cell count and viral load with immune activation. Univariate linear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2024-04-26T02:37:50Z</dcterms:modified>
</cp:coreProperties>
</file>