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8E4672-2531-4B87-8391-57478B4326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C57C6C-E0BC-4B91-B40B-C310201621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patients with correctly estimated low-density lipoprotein target values of &lt;100 mg/dL in groups with coronary artery disease with and without myocardial infarction (black), coronary artery disease with and without diabetes mellitus (grey), and coronary artery disease with and without a history of coronary artery bypass grafting (CABG) (white).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5C21BF-CBA6-4380-A9D3-A9570B0026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0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10, May 2010, Pages 1266–1273,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Proportion of patients with correctly estimated low-density lipoprotein target values of &lt;100 mg/dL in groups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Proportion of patients with correctly estimated low-density lipoprotein target values of &lt;100 mg/dL in groups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2024-09-20T01:22:01Z</dcterms:modified>
</cp:coreProperties>
</file>