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F5AED5-25E8-46B8-82CC-F76625B6A7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18E0F0-4E2B-48BB-A61D-38AAEA0CF9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 of patients with correctly estimated low-density lipoprotein target values of &lt;100 mg/dL in groups with coronary artery disease with and without myocardial infarction (black), coronary artery disease with and without diabetes mellitus (grey), and coronary artery disease with and without a history of coronary artery bypass grafting (CABG) (white).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E4CE14-C184-4B25-90E7-1FE27B6EEDE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02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10, May 2010, Pages 1266–1273,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https://doi.org/10.1093/eurheartj/ehq026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Proportion of patients with correctly estimated low-density lipoprotein target values of &lt;100 mg/dL in groups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 Proportion of patients with correctly estimated low-density lipoprotein target values of &lt;100 mg/dL in groups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2024-09-19T04:14:14Z</dcterms:modified>
</cp:coreProperties>
</file>