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11603F-678E-466B-BEAF-8A30E55EFB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586EBA-4E8E-4DCF-BF90-6B28436AD7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Stimuli and results under MIX and FLC conditions. (A) Moving objects under MIX (left) and FLC (right) conditions. In MIX, dots in the rectangle are brighter and move faster than those in the background. In FLC, pixel pattern within the rectangle changes dynamically at 60 Hz, while the background remains static. Other details such as structure of motion and control epochs were identical to other apparent motion conditions (1ST, 2ND, 1ST-low). (B) Signal percent changes (mean ± SE) in MT/V5+ (46, −58, 2) and STS (58, −34, 12) areas. As in the 2ND condition, MIX and FLC stimuli induced significant activation in both MT/V5+ and STS regions. *P &lt; 0.05; **P &lt; 0.01 (one sample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EB30AC-EBE7-4BC7-9AFB-E6F89C4C8F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1592–1601, </a:t>
            </a:r>
            <a:r>
              <a:rPr lang="en-US" altLang="en-US" sz="1000">
                <a:solidFill>
                  <a:srgbClr val="333333"/>
                </a:solidFill>
                <a:hlinkClick r:id="rId3"/>
              </a:rPr>
              <a:t>https://doi.org/10.1093/cercor/bhi037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Stimuli and results under MIX and FLC conditions. (A) Moving objects under MIX (left) and FLC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Stimuli and results under MIX and FLC conditions. (A) Moving objects under MIX (left) and FLC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2024-04-27T02:24:54Z</dcterms:modified>
</cp:coreProperties>
</file>