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71E6A-F143-4EBC-895B-44C5117072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AFD55-FF49-48BC-A1B2-2980B78DBF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Neuromechanistic interpretation of the activity-dependent, bipolar SI RA neuron response alteration that accompanies skin nociceptor afferent drive. (A) Neuroanatomical projection paths that convey stimulus-evoked activity originating in: 1) skin C-nociceptors to nociresponsive pyramidal neurons in the contralateral area 3a (Craig 2003, 2006; Craig and Blomqvist 2002; Whitsel, Favorov, Li, Quibrera, and Tommerdahl 2009) and 2) RA-I skin mechanoreceptors to RA neurons in contralateral areas 3b/1 (Mountcastle et al. 1969, 1990; Mountcastle 1984, 1998; LaMotte and Mountcastle 1975, 1979). (B) Schematic diagram showing: 1) thalamocortical projections (vertical arrows) that convey activity from the thalamic region activated by Aβ skin mechanoreceptor afferent drive (nucleus ventralis posterolateralis, VPL) to areas 3b/1; and from the region activated by C-nociceptor afferent drive (VMpo) to area 3a; and 2) corticocortical connections (arrow originating in area 3a) that, when active, trigger the excitation of GABAergic interneurons in areas 3b/1. (C) Area 3b/1 RA neuron (triangle) showing hypothesized transmembrane distribution of Cl− and the synaptic effect of GABA on RA neuron GABAA receptors under the 2 conditions evaluated in the experiments described in this paper: on the left—GABA triggers RA neuron membrane hyperpolarization/neuronal inhibition when the direction of Cl− diffusion through activated GABAA channels is inward (as it is when the RA neuron's activity is low); on the right—GABA leads to membrane depolarization/neuronal excitation when the direction of Cl− diffusion through activated GABAA channels is outward (as it is when the RA's neuron's activity is high).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36DDD-2131-4F8B-9639-C4CBCBFECF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q03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12, December 2010, Pages 2900–2915,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https://doi.org/10.1093/cercor/bhq039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Neuromechanistic interpretation of the activity-dependent, bipolar SI RA neuron response alteration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Neuromechanistic interpretation of the activity-dependent, bipolar SI RA neuron response alteration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2024-04-26T11:29:30Z</dcterms:modified>
</cp:coreProperties>
</file>