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E2FA6-8C66-476C-8DF9-5863870E39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595F0-A953-4181-A1D4-F08FFA408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Endocannabinoid-induced LTP requires astrocyte Ca2+ signal. (A) Representative synaptic responses (20 stimuli; top traces) and averaged EPSCs (n = 20 stimuli, including successes and failures; bottom traces) recorded from the eCB-releasing neuron before (basal) and after the neuronal depolarization (ND) to 0 mV in transgenic mouse IP3R2−/−. (B) Pr versus time in wild-type (n = 6) and IP3R2−/− mice (n = 6). Note the similar depolarization-induced suppression of excitation (DSE; dots denote the average response of 30 s bins). (C) Pseudocolor images representing fluorescence intensities of fluo-4-filled astrocytes before (Pre) and after depolarizing the eCB-releasing neuron to 0 mV (Post ND) in wild-type and IP3R2−/− mice. Scale bar, 20 μm. (D) Left, representative astrocyte Ca2+ responses to depolarization of the eCB-releasing neuron from 5 astrocytes shown in C. Right, astrocyte Ca2+ spike probability versus time from wild-type and IP3R2−/− mice (74 and 55 astrocytes from n = 8 and 8 slices, respectively). (E) Astrocyte Ca2+ spike probability before (basal, open bars) and after depolarizing the eCB-releasing neuron to 0 mV in wild-type and IP3R2−/− mice (filled bars; n = 8 and 8 slices, respectively). (F) Synaptic responses (20 stimuli; top traces) and averaged EPSCs (n = 20 stimuli, including successes and failures; bottom traces) recorded from the postsynaptic neuron before (basal) and 60 min after pairing protocol in slices from wild-type and IP3R2−/− mice. (G) Pr versus time after pairing protocol in slices from wild-type (n = 7) and IP3R2−/− mice (n = 8). (H) Relative changes of synaptic parameters 60 min after pairing protocol in wild-type (n = 7) and IP3R2−/− mice (n = 8).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7EFAF-B639-4ECC-82EF-F132D155E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3699–3712,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Endocannabinoid-induced LTP requires astrocyte Ca</a:t>
            </a:r>
            <a:r>
              <a:rPr lang="en-US" altLang="en-US" b="0" baseline="30000"/>
              <a:t>2+</a:t>
            </a:r>
            <a:r>
              <a:rPr lang="en-US" altLang="en-US" b="0"/>
              <a:t> signal. (A) Representative synaptic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Endocannabinoid-induced LTP requires astrocyte Ca2+ signal. (A) Representative synaptic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2024-04-26T06:25:47Z</dcterms:modified>
</cp:coreProperties>
</file>