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AAF217-BDA9-4902-A9BF-6EEC372DD2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AC4F5C-7B23-49A8-8115-D13FCB292E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Dispersal of wolves in Finland, 2000–2004. Squares indicate territories where wolves were fitted with transmitters, black circles indicate defined and assumed new territories, and open circles delineate the last location or site of death for cases in which establishment of the new territory was not apparent.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BAA22E-0765-472A-AD73-8D543BF1D3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5-MAMM-A-061R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87, Issue 2, 21 April 2006, Pages 281–286, </a:t>
            </a:r>
            <a:r>
              <a:rPr lang="en-US" altLang="en-US" sz="1000">
                <a:solidFill>
                  <a:srgbClr val="333333"/>
                </a:solidFill>
                <a:hlinkClick r:id="rId3"/>
              </a:rPr>
              <a:t>https://doi.org/10.1644/05-MAMM-A-061R2.1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Dispersal of wolves in Finland, 2000–2004. Squares indicate territories where wolves were fitted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Dispersal of wolves in Finland, 2000–2004. Squares indicate territories where wolves were fitted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2024-04-27T04:47:18Z</dcterms:modified>
</cp:coreProperties>
</file>