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7D0EB0-8A6E-4495-A193-DDCEBC0227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C09709-2A89-4271-B8B0-98CE2CAC77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38F54F-24CA-4D35-9883-C999C0AEC8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2024-04-26T09:48:45Z</dcterms:modified>
</cp:coreProperties>
</file>