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6BC1D-FD56-4508-B3F5-9C06371491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B975B-37CF-4259-A538-3B2C99E7DC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Chemical structures of (a) cytosine, (b) flucytosine and (c) 5-fluorouracil.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B3582-A876-4842-BF93-608C4CD1A2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Intracellular pathway and mode of action of 5-fluorouracil. Abbrevations: 5-FC, flucytosine; 5-FU, 5-fluorouracil; FUMP, 5-fluorouridine monophosphate; FUDP, 5-fluorouridine diphosphate; FUTP, 5-fluorouridine triphosphate; FdUMP, 5-fluorodeoxyuridine monophosphate.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B3582-A876-4842-BF93-608C4CD1A2A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46.2.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46.2.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46, Issue 2, August 2000, Pages 171–179,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https://doi.org/10.1093/jac/46.2.171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Chemical structures of (a) cytosine, (b) flucytosine and (c) 5-fluorouracil.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234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46, Issue 2, August 2000, Pages 171–179,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https://doi.org/10.1093/jac/46.2.171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Intracellular pathway and mode of action of 5-fluorouracil. Abbrevations: 5-FC, flucytosine; 5-FU,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4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Chemical structures of (a) cytosine, (b) flucytosine and (c) 5-fluorouracil.
</vt:lpstr>
      <vt:lpstr>Figure 2. Intracellular pathway and mode of action of 5-fluorouracil. Abbrevations: 5-FC, flucytosine; 5-FU,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2024-04-26T03:31:24Z</dcterms:modified>
</cp:coreProperties>
</file>