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CD887E-D805-4C85-8239-B4CC1BC558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91FC9B-457D-4841-B9A5-78A0EE4CAF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CONSORT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72C3FE-5DDD-4309-B9C1-E0CFD72578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Progression-free survival (PFS) by treatment arm. *There were only 51 patients initially at risk in the gemcitabine/sorafenib arm, because one patient randomized in this arm did not undergo any tumor evaluation.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72C3FE-5DDD-4309-B9C1-E0CFD72578F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survival (OS) by treatment arm.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72C3FE-5DDD-4309-B9C1-E0CFD72578F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onc/mds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nnonc/mds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11, November 2012, Pages 2799–2805,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CONSORT diagram.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14600" y="1371600"/>
            <a:ext cx="41233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11, November 2012, Pages 2799–2805,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Progression-free survival (PFS) by treatment arm. *There were only 51 patients initially at risk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50139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11, November 2012, Pages 2799–2805,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Overall survival (OS) by treatment arm.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230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CONSORT diagram.
</vt:lpstr>
      <vt:lpstr>Figure 2. Progression-free survival (PFS) by treatment arm. *There were only 51 patients initially at risk in the ...</vt:lpstr>
      <vt:lpstr>Figure 3. Overall survival (OS) by treatment arm.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2024-04-26T12:25:24Z</dcterms:modified>
</cp:coreProperties>
</file>