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23467-C867-49B1-A88F-F1D6E9C613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4BF977-0381-41BB-AFB4-861AF1BD2F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Data from Brodmann areas 4, 40, 21, and 22 postnatally are very similar. No statistically significant differences were found (note that x axis and y axis scales are linear, not logarithmic as in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2BDFD-7A71-4168-A25C-317F14E89C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130–137, </a:t>
            </a:r>
            <a:r>
              <a:rPr lang="en-US" altLang="en-US" sz="1000">
                <a:solidFill>
                  <a:srgbClr val="333333"/>
                </a:solidFill>
                <a:hlinkClick r:id="rId3"/>
              </a:rPr>
              <a:t>https://doi.org/10.1093/cercor/bhj134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Data from Brodmann areas 4, 40, 21, and 22 postnatally are very similar. No statistically significant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Data from Brodmann areas 4, 40, 21, and 22 postnatally are very similar. No statistically significant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2024-04-26T12:01:12Z</dcterms:modified>
</cp:coreProperties>
</file>