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2085D-19C2-47C1-BAE0-071A9241D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EB318-4C96-4712-88DE-8C3BC2DE6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yearly increase of screening (A) and confirmatory and confirmatory central laboratories (B) and the respective tests performed in China between 1992 and 2009. Diamonds: numbers of laboratories; squares: numbers of tests performed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Association. © The Author 2010; all rights reserved.This is an Open Access article distributed under the terms of the Creative Commons Attribution Non-Commercial License (http://creativecommons.org/licenses/by-nc/2.5/)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FC459-6A62-453D-A1D0-7153A92A5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q2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39, Issue suppl_2, December 2010, Pages ii72–ii78,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https://doi.org/10.1093/ije/dyq224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yearly increase of screening (A) and confirmatory and confirmatory central laboratories (B)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yearly increase of screening (A) and confirmatory and confirmatory central laboratories (B)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2024-04-26T07:57:09Z</dcterms:modified>
</cp:coreProperties>
</file>