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B0363-808E-4C03-BE6F-CAC6FC0F8D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0C4A1A-8775-498E-8A6D-337A53E142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 asymmetry within tract segments (Analysis C). Asymmetry ratios in FA are presented for the segments of the arcuate fasciculus (a) and the cortico-spinal tract (b), with statistical significance of the one-tailed paired t-tests (see Table 3, ns: not significant). Abbreviations: cp: cerebral peduncles, plic: posterior limb of the internal capsule, lcs/hcs: low/high centrum semiovale.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BBF716-5D76-418F-97B1-7785A31E23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414–423,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FA asymmetry within tract segments (Analysis C). Asymmetry ratios in FA are presented for the segments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FA asymmetry within tract segments (Analysis C). Asymmetry ratios in FA are presented for the segments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2024-04-26T05:29:54Z</dcterms:modified>
</cp:coreProperties>
</file>