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00636-66B5-429A-8C25-2B848C4FCD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0EB74-FE3D-412E-B515-EB97C1B4A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that exhibited positive (panel A) or negative (panel B) ARMs as defined by the main effect of attention condition. A graph of the PSC is presented for the multimodal (MTMD; white bar), attend-visual (AVIS; black bar), or attend-auditory (AAUD; gray bar) conditions. Regions exhibiting significant positive visual ARMs (panel A) included 1) the bilateral ventral visual stream (BAs 19/37), 2) the bilateral frontal eye fields (BAs 6/9), and 3) the bilateral dorsal visual stream (BA 40/7). The bottom panel (panel B) presents ARMs that were associated with deactivation within the 4) bilateral anterior cingulate gyrus and medial frontal lobe (BAs 11/32), 5) right anterior cingulate gyrus, and 6) the posterior cingulate gyrus and precuneus (BAs 23/31). For all panels, the locations of axial slices (z) are given according to the Talairach atlas.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9C722-71DE-4F99-91C3-D6297B702A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993–1007,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Regions that exhibited positive (panel A) or negative (panel B) ARMs as defined by the main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Regions that exhibited positive (panel A) or negative (panel B) ARMs as defined by the main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2024-04-27T03:32:20Z</dcterms:modified>
</cp:coreProperties>
</file>