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DFE0A4-2E25-4955-A0B7-B847F33987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EED15B-3F2D-4198-9033-E14F83BFBA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Inhibition of TNF-α synthesis by chloroquine in the absence of concomitant decrease in TNF-α mRNA. (A) Human PBMCs, monocytes/macrophages, U937 and THP-1 cells were incubated with or without various doses of chloroquine for 2 h. After addition of LPS (1 μg/ml), PBMCs and monocytes/macrophages were incubated for 12 h, and U937 and THP-1 cells for 6 h. TNF-α in the culture medium and cell lysate was measured by ELISA. (B) Total cellular RNA was prepared from cells incubated as in (A) after 4 h of LPS induction. Northern blot analysis of TNF-α and GAPDH mRNA was carried out with digoxigenin-labelled probes and the bands were visualized by the chemiluminescence reaction. The data represent three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F6B31D-F906-4986-948D-6A96D11C5C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i2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45, Issue 6, June 2006, Pages 703–710,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https://doi.org/10.1093/rheumatology/kei282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Inhibition of TNF-α synthesis by chloroquine in the absence of concomitant decrease in TNF-α mRNA. (A) Human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Inhibition of TNF-α synthesis by chloroquine in the absence of concomitant decrease in TNF-α mRNA. (A) Human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2024-04-27T00:04:05Z</dcterms:modified>
</cp:coreProperties>
</file>